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Amatic SC"/>
      <p:regular r:id="rId26"/>
      <p:bold r:id="rId27"/>
    </p:embeddedFont>
    <p:embeddedFont>
      <p:font typeface="Source Code Pr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maticSC-regular.fntdata"/><Relationship Id="rId25" Type="http://schemas.openxmlformats.org/officeDocument/2006/relationships/slide" Target="slides/slide20.xml"/><Relationship Id="rId28" Type="http://schemas.openxmlformats.org/officeDocument/2006/relationships/font" Target="fonts/SourceCodePro-regular.fntdata"/><Relationship Id="rId27" Type="http://schemas.openxmlformats.org/officeDocument/2006/relationships/font" Target="fonts/AmaticSC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boldItalic.fntdata"/><Relationship Id="rId30" Type="http://schemas.openxmlformats.org/officeDocument/2006/relationships/font" Target="fonts/SourceCodePr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8e2503070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8e2503070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8e2503070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8e2503070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8e2503070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8e2503070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8e2503070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8e2503070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8e2503070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8e2503070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8e2503070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8e2503070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8e2503070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8e2503070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8e2503070f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8e2503070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8e2503070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8e2503070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6f59039d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6f59039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6f59039d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6f59039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59039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59039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59039d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59039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pgm5 -&gt; mogelijkheid -&gt; samenwerken -&gt; Technical writers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Webshop maken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Wij kozen enkel engels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Eigen thema kiezen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646e9d9153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646e9d915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FDM -&gt; printer type -&gt; plastic role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646e9d9153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646e9d915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Thema nodig? Ik hou van printers, dus keuze snel gemaakt.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646e9d9153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646e9d915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his speciality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Together thinking about the merge point -&gt; how to make it smooth.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Linear, every wednesday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Discord chat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 Zoom meeting +/- 1.30h (after 17h) I needed to work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646e9d9153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646e9d915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8e2503070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8e2503070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Free3Dm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Ebyan Musse, Gloria Van Trigt,</a:t>
            </a:r>
            <a:br>
              <a:rPr lang="en"/>
            </a:br>
            <a:r>
              <a:rPr lang="en"/>
              <a:t>Nazdar Sadik &amp; </a:t>
            </a:r>
            <a:r>
              <a:rPr lang="en"/>
              <a:t>Kilian De Bock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6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6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6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6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6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6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6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6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6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 was het!</a:t>
            </a:r>
            <a:br>
              <a:rPr lang="en"/>
            </a:br>
            <a:br>
              <a:rPr lang="en"/>
            </a:br>
            <a:r>
              <a:rPr lang="en"/>
              <a:t>Zijn er nog vragen?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Free? Not realy, but its a wordplay!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assignment.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About the name.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Why this topic?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Workflow &amp; Teamwork.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Some images!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2675" y="-588750"/>
            <a:ext cx="9266676" cy="695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2"/>
          <p:cNvSpPr txBox="1"/>
          <p:nvPr>
            <p:ph idx="1" type="body"/>
          </p:nvPr>
        </p:nvSpPr>
        <p:spPr>
          <a:xfrm>
            <a:off x="457200" y="3985500"/>
            <a:ext cx="3819600" cy="7008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 name: Naebgaki (Na-eb-ga-ki)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dive in!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Assignment</a:t>
            </a:r>
            <a:endParaRPr/>
          </a:p>
        </p:txBody>
      </p:sp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5900" y="1034350"/>
            <a:ext cx="4133850" cy="272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that name?</a:t>
            </a:r>
            <a:endParaRPr/>
          </a:p>
        </p:txBody>
      </p:sp>
      <p:sp>
        <p:nvSpPr>
          <p:cNvPr id="81" name="Google Shape;81;p17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4725" y="1422425"/>
            <a:ext cx="3692349" cy="190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9000" y="878100"/>
            <a:ext cx="4252676" cy="318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</a:t>
            </a:r>
            <a:endParaRPr/>
          </a:p>
        </p:txBody>
      </p:sp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4350" y="630875"/>
            <a:ext cx="4416874" cy="439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200" y="119625"/>
            <a:ext cx="8928025" cy="4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Images!</a:t>
            </a:r>
            <a:endParaRPr/>
          </a:p>
        </p:txBody>
      </p:sp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descr="321 on Make a GIF"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1600" y="1187525"/>
            <a:ext cx="3048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46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